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343" r:id="rId5"/>
  </p:sldIdLst>
  <p:sldSz cx="12192000" cy="6858000"/>
  <p:notesSz cx="6742113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C808"/>
    <a:srgbClr val="E9D907"/>
    <a:srgbClr val="D9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79582" autoAdjust="0"/>
  </p:normalViewPr>
  <p:slideViewPr>
    <p:cSldViewPr snapToGrid="0">
      <p:cViewPr varScale="1">
        <p:scale>
          <a:sx n="92" d="100"/>
          <a:sy n="92" d="100"/>
        </p:scale>
        <p:origin x="14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7E530-0CBA-48EB-B17D-91110B96F5C6}" type="datetimeFigureOut">
              <a:rPr lang="ru-RU" smtClean="0"/>
              <a:t>09.12.2025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22963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8971" y="9377318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04BCD-10C8-42A5-ABBA-D5D1FBF78BB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3491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ложка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5">
            <a:extLst>
              <a:ext uri="{FF2B5EF4-FFF2-40B4-BE49-F238E27FC236}">
                <a16:creationId xmlns:a16="http://schemas.microsoft.com/office/drawing/2014/main" id="{34CC37E1-89DB-F54C-A285-B011317DB0C4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4"/>
              </a:gs>
              <a:gs pos="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4C6BB40-4343-4C50-9834-EF2C038F0E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76339" y="3797299"/>
            <a:ext cx="4062411" cy="2117725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Заголовок раздела в несколько строк</a:t>
            </a:r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76339" y="6205566"/>
            <a:ext cx="4062411" cy="276197"/>
          </a:xfrm>
        </p:spPr>
        <p:txBody>
          <a:bodyPr anchor="b"/>
          <a:lstStyle>
            <a:lvl1pPr>
              <a:spcBef>
                <a:spcPts val="0"/>
              </a:spcBef>
              <a:defRPr sz="1800" cap="none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2017</a:t>
            </a:r>
            <a:r>
              <a:rPr lang="ru-RU" dirty="0"/>
              <a:t> г.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75B42C9-D670-446A-9583-BD5571714E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64" y="431800"/>
            <a:ext cx="2407485" cy="5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98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широкое изображение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9DE3508-AAB2-4123-AB8D-333ED8A7D1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3389" y="1971675"/>
            <a:ext cx="11325222" cy="1771650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Рисунок 3">
            <a:extLst>
              <a:ext uri="{FF2B5EF4-FFF2-40B4-BE49-F238E27FC236}">
                <a16:creationId xmlns:a16="http://schemas.microsoft.com/office/drawing/2014/main" id="{A0A68313-7CA3-4A32-A17E-CB916613E00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3388" y="3990975"/>
            <a:ext cx="11325225" cy="2435225"/>
          </a:xfrm>
          <a:solidFill>
            <a:schemeClr val="bg2"/>
          </a:solidFill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656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диаграмм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9DE3508-AAB2-4123-AB8D-333ED8A7D1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3388" y="1971675"/>
            <a:ext cx="4591050" cy="4452938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иаграмма 3">
            <a:extLst>
              <a:ext uri="{FF2B5EF4-FFF2-40B4-BE49-F238E27FC236}">
                <a16:creationId xmlns:a16="http://schemas.microsoft.com/office/drawing/2014/main" id="{7D19B8BF-6038-462B-B8EC-3BE4E63232CE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6203950" y="1971675"/>
            <a:ext cx="2674938" cy="4452938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dirty="0"/>
          </a:p>
        </p:txBody>
      </p:sp>
      <p:sp>
        <p:nvSpPr>
          <p:cNvPr id="9" name="Диаграмма 3">
            <a:extLst>
              <a:ext uri="{FF2B5EF4-FFF2-40B4-BE49-F238E27FC236}">
                <a16:creationId xmlns:a16="http://schemas.microsoft.com/office/drawing/2014/main" id="{167A4ACF-9947-4AF0-89F5-3536622AB2A3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090025" y="1971675"/>
            <a:ext cx="2668586" cy="4452938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7080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широк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9DE3508-AAB2-4123-AB8D-333ED8A7D1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3388" y="1971675"/>
            <a:ext cx="3609975" cy="4452938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иаграмма 3">
            <a:extLst>
              <a:ext uri="{FF2B5EF4-FFF2-40B4-BE49-F238E27FC236}">
                <a16:creationId xmlns:a16="http://schemas.microsoft.com/office/drawing/2014/main" id="{7D19B8BF-6038-462B-B8EC-3BE4E63232CE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279901" y="1971675"/>
            <a:ext cx="7478712" cy="4452938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214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9DE3508-AAB2-4123-AB8D-333ED8A7D1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3389" y="1971675"/>
            <a:ext cx="2665412" cy="4452938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Таблица 6">
            <a:extLst>
              <a:ext uri="{FF2B5EF4-FFF2-40B4-BE49-F238E27FC236}">
                <a16:creationId xmlns:a16="http://schemas.microsoft.com/office/drawing/2014/main" id="{A6C0B26A-D5AA-4CB3-9F2B-372E3DBE62A4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3317875" y="1971675"/>
            <a:ext cx="8440738" cy="4452938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6879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Широкая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Таблица 6">
            <a:extLst>
              <a:ext uri="{FF2B5EF4-FFF2-40B4-BE49-F238E27FC236}">
                <a16:creationId xmlns:a16="http://schemas.microsoft.com/office/drawing/2014/main" id="{A6C0B26A-D5AA-4CB3-9F2B-372E3DBE62A4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33387" y="1971675"/>
            <a:ext cx="11325226" cy="4452938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921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широкая таблица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9DE3508-AAB2-4123-AB8D-333ED8A7D1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3389" y="1971675"/>
            <a:ext cx="11325222" cy="1771650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Таблица 6">
            <a:extLst>
              <a:ext uri="{FF2B5EF4-FFF2-40B4-BE49-F238E27FC236}">
                <a16:creationId xmlns:a16="http://schemas.microsoft.com/office/drawing/2014/main" id="{A6C0B26A-D5AA-4CB3-9F2B-372E3DBE62A4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33387" y="4010025"/>
            <a:ext cx="11325226" cy="2414588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99739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 слайдов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A52CD42-D82E-495B-B7E3-D5D0DBA2AEC7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2"/>
              </a:gs>
              <a:gs pos="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4C6BB40-4343-4C50-9834-EF2C038F0E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03949" y="3797299"/>
            <a:ext cx="5554663" cy="2692402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Заголовок раздела в несколько строк</a:t>
            </a:r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03950" y="1971675"/>
            <a:ext cx="5554663" cy="1089027"/>
          </a:xfrm>
        </p:spPr>
        <p:txBody>
          <a:bodyPr anchor="b"/>
          <a:lstStyle>
            <a:lvl1pPr>
              <a:spcBef>
                <a:spcPts val="0"/>
              </a:spcBef>
              <a:defRPr sz="1800" cap="none" spc="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Название презентации. </a:t>
            </a:r>
          </a:p>
          <a:p>
            <a:pPr lvl="0"/>
            <a:r>
              <a:rPr lang="ru-RU" dirty="0"/>
              <a:t>Личный финансовый план</a:t>
            </a:r>
          </a:p>
        </p:txBody>
      </p:sp>
      <p:sp>
        <p:nvSpPr>
          <p:cNvPr id="8" name="Текст 9">
            <a:extLst>
              <a:ext uri="{FF2B5EF4-FFF2-40B4-BE49-F238E27FC236}">
                <a16:creationId xmlns:a16="http://schemas.microsoft.com/office/drawing/2014/main" id="{1A1A2E58-2F29-4123-8EDA-08E6F8311E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0844" y="2409825"/>
            <a:ext cx="2697956" cy="2171700"/>
          </a:xfrm>
        </p:spPr>
        <p:txBody>
          <a:bodyPr anchor="ctr" anchorCtr="0"/>
          <a:lstStyle>
            <a:lvl1pPr>
              <a:spcBef>
                <a:spcPts val="0"/>
              </a:spcBef>
              <a:defRPr sz="15000" b="1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1</a:t>
            </a:r>
          </a:p>
        </p:txBody>
      </p:sp>
      <p:pic>
        <p:nvPicPr>
          <p:cNvPr id="9" name="Рисунок 6">
            <a:extLst>
              <a:ext uri="{FF2B5EF4-FFF2-40B4-BE49-F238E27FC236}">
                <a16:creationId xmlns:a16="http://schemas.microsoft.com/office/drawing/2014/main" id="{2D09C9D3-356B-3846-94B4-E4F8438C66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64" y="431800"/>
            <a:ext cx="2407485" cy="5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253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 слайдов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5">
            <a:extLst>
              <a:ext uri="{FF2B5EF4-FFF2-40B4-BE49-F238E27FC236}">
                <a16:creationId xmlns:a16="http://schemas.microsoft.com/office/drawing/2014/main" id="{D60555C7-2B73-3049-8C33-F281723F5299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6"/>
              </a:gs>
              <a:gs pos="0">
                <a:schemeClr val="accent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4C6BB40-4343-4C50-9834-EF2C038F0E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03949" y="3797299"/>
            <a:ext cx="5554663" cy="2692402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Заголовок раздела в несколько строк</a:t>
            </a:r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03950" y="1971675"/>
            <a:ext cx="5554663" cy="1089027"/>
          </a:xfrm>
        </p:spPr>
        <p:txBody>
          <a:bodyPr anchor="b"/>
          <a:lstStyle>
            <a:lvl1pPr>
              <a:spcBef>
                <a:spcPts val="0"/>
              </a:spcBef>
              <a:defRPr sz="1800" cap="none" spc="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Название презентации. </a:t>
            </a:r>
          </a:p>
          <a:p>
            <a:pPr lvl="0"/>
            <a:r>
              <a:rPr lang="ru-RU" dirty="0"/>
              <a:t>Личный финансовый план</a:t>
            </a:r>
          </a:p>
        </p:txBody>
      </p:sp>
      <p:sp>
        <p:nvSpPr>
          <p:cNvPr id="8" name="Текст 9">
            <a:extLst>
              <a:ext uri="{FF2B5EF4-FFF2-40B4-BE49-F238E27FC236}">
                <a16:creationId xmlns:a16="http://schemas.microsoft.com/office/drawing/2014/main" id="{1A1A2E58-2F29-4123-8EDA-08E6F8311E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0844" y="2409825"/>
            <a:ext cx="2697956" cy="2171700"/>
          </a:xfrm>
        </p:spPr>
        <p:txBody>
          <a:bodyPr anchor="ctr" anchorCtr="0"/>
          <a:lstStyle>
            <a:lvl1pPr>
              <a:spcBef>
                <a:spcPts val="0"/>
              </a:spcBef>
              <a:defRPr sz="15000" b="1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1</a:t>
            </a:r>
          </a:p>
        </p:txBody>
      </p:sp>
      <p:pic>
        <p:nvPicPr>
          <p:cNvPr id="12" name="Рисунок 6">
            <a:extLst>
              <a:ext uri="{FF2B5EF4-FFF2-40B4-BE49-F238E27FC236}">
                <a16:creationId xmlns:a16="http://schemas.microsoft.com/office/drawing/2014/main" id="{B34D0E2B-3A67-2B4B-B4DC-13F339FB52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64" y="431800"/>
            <a:ext cx="2407485" cy="5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6909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 слайдов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5">
            <a:extLst>
              <a:ext uri="{FF2B5EF4-FFF2-40B4-BE49-F238E27FC236}">
                <a16:creationId xmlns:a16="http://schemas.microsoft.com/office/drawing/2014/main" id="{149720B7-F087-0D46-8716-D12F8DD56354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4"/>
              </a:gs>
              <a:gs pos="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4C6BB40-4343-4C50-9834-EF2C038F0E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03949" y="3797299"/>
            <a:ext cx="5554663" cy="2692402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Заголовок раздела в несколько строк</a:t>
            </a:r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03950" y="1971675"/>
            <a:ext cx="5554663" cy="1089027"/>
          </a:xfrm>
        </p:spPr>
        <p:txBody>
          <a:bodyPr anchor="b"/>
          <a:lstStyle>
            <a:lvl1pPr>
              <a:spcBef>
                <a:spcPts val="0"/>
              </a:spcBef>
              <a:defRPr sz="1800" cap="none" spc="0" baseline="0">
                <a:solidFill>
                  <a:schemeClr val="tx2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Название презентации. </a:t>
            </a:r>
          </a:p>
          <a:p>
            <a:pPr lvl="0"/>
            <a:r>
              <a:rPr lang="ru-RU" dirty="0"/>
              <a:t>Личный финансовый план</a:t>
            </a:r>
          </a:p>
        </p:txBody>
      </p:sp>
      <p:sp>
        <p:nvSpPr>
          <p:cNvPr id="8" name="Текст 9">
            <a:extLst>
              <a:ext uri="{FF2B5EF4-FFF2-40B4-BE49-F238E27FC236}">
                <a16:creationId xmlns:a16="http://schemas.microsoft.com/office/drawing/2014/main" id="{1A1A2E58-2F29-4123-8EDA-08E6F8311E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0844" y="2409825"/>
            <a:ext cx="2697956" cy="2171700"/>
          </a:xfrm>
        </p:spPr>
        <p:txBody>
          <a:bodyPr anchor="ctr" anchorCtr="0"/>
          <a:lstStyle>
            <a:lvl1pPr>
              <a:spcBef>
                <a:spcPts val="0"/>
              </a:spcBef>
              <a:defRPr sz="15000" b="1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1</a:t>
            </a:r>
          </a:p>
        </p:txBody>
      </p:sp>
      <p:pic>
        <p:nvPicPr>
          <p:cNvPr id="12" name="Рисунок 6">
            <a:extLst>
              <a:ext uri="{FF2B5EF4-FFF2-40B4-BE49-F238E27FC236}">
                <a16:creationId xmlns:a16="http://schemas.microsoft.com/office/drawing/2014/main" id="{DF16A914-AF66-C045-9B76-8BF5E529358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64" y="431800"/>
            <a:ext cx="2407485" cy="5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3038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 с оглавлением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A52CD42-D82E-495B-B7E3-D5D0DBA2AEC7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2"/>
              </a:gs>
              <a:gs pos="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88049" y="3787775"/>
            <a:ext cx="5770563" cy="2636838"/>
          </a:xfrm>
        </p:spPr>
        <p:txBody>
          <a:bodyPr anchor="t" anchorCtr="0"/>
          <a:lstStyle>
            <a:lvl1pPr marL="216000" marR="0" indent="-216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 sz="1400" cap="none" spc="30" baseline="0">
                <a:solidFill>
                  <a:schemeClr val="bg2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Подраздел презентации 1</a:t>
            </a:r>
          </a:p>
          <a:p>
            <a:pPr marL="216000" marR="0" lvl="0" indent="-216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Подраздел презентации 2</a:t>
            </a:r>
          </a:p>
          <a:p>
            <a:pPr marL="216000" marR="0" lvl="0" indent="-216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Подраздел презентации 3</a:t>
            </a:r>
          </a:p>
          <a:p>
            <a:pPr lvl="0"/>
            <a:endParaRPr lang="ru-RU" dirty="0"/>
          </a:p>
          <a:p>
            <a:pPr lvl="0"/>
            <a:endParaRPr lang="ru-RU" dirty="0"/>
          </a:p>
        </p:txBody>
      </p:sp>
      <p:sp>
        <p:nvSpPr>
          <p:cNvPr id="8" name="Текст 9">
            <a:extLst>
              <a:ext uri="{FF2B5EF4-FFF2-40B4-BE49-F238E27FC236}">
                <a16:creationId xmlns:a16="http://schemas.microsoft.com/office/drawing/2014/main" id="{1A1A2E58-2F29-4123-8EDA-08E6F8311E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0844" y="2409825"/>
            <a:ext cx="2697956" cy="2171700"/>
          </a:xfrm>
        </p:spPr>
        <p:txBody>
          <a:bodyPr anchor="ctr" anchorCtr="0"/>
          <a:lstStyle>
            <a:lvl1pPr>
              <a:spcBef>
                <a:spcPts val="0"/>
              </a:spcBef>
              <a:defRPr sz="15000" b="1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1</a:t>
            </a:r>
          </a:p>
        </p:txBody>
      </p:sp>
      <p:sp>
        <p:nvSpPr>
          <p:cNvPr id="9" name="Текст 9">
            <a:extLst>
              <a:ext uri="{FF2B5EF4-FFF2-40B4-BE49-F238E27FC236}">
                <a16:creationId xmlns:a16="http://schemas.microsoft.com/office/drawing/2014/main" id="{FE565448-C04C-453B-AA54-32A758A947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03949" y="1104901"/>
            <a:ext cx="5554663" cy="1965324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sz="24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Заголовок раздела в несколько строк</a:t>
            </a:r>
          </a:p>
        </p:txBody>
      </p:sp>
      <p:pic>
        <p:nvPicPr>
          <p:cNvPr id="11" name="Рисунок 6">
            <a:extLst>
              <a:ext uri="{FF2B5EF4-FFF2-40B4-BE49-F238E27FC236}">
                <a16:creationId xmlns:a16="http://schemas.microsoft.com/office/drawing/2014/main" id="{1D350056-7D55-234D-9A03-20C0F8E9FB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64" y="431800"/>
            <a:ext cx="2407485" cy="5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39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ложка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5">
            <a:extLst>
              <a:ext uri="{FF2B5EF4-FFF2-40B4-BE49-F238E27FC236}">
                <a16:creationId xmlns:a16="http://schemas.microsoft.com/office/drawing/2014/main" id="{868D1A79-0555-C24E-AC19-8597029C75B0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2"/>
              </a:gs>
              <a:gs pos="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4C6BB40-4343-4C50-9834-EF2C038F0E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03950" y="3797299"/>
            <a:ext cx="4592638" cy="2117725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8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Заголовок раздела в несколько строк</a:t>
            </a:r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03950" y="6205566"/>
            <a:ext cx="4592638" cy="276197"/>
          </a:xfrm>
        </p:spPr>
        <p:txBody>
          <a:bodyPr anchor="b"/>
          <a:lstStyle>
            <a:lvl1pPr>
              <a:spcBef>
                <a:spcPts val="0"/>
              </a:spcBef>
              <a:defRPr sz="1800" cap="none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2017 </a:t>
            </a:r>
            <a:r>
              <a:rPr lang="ru-RU" dirty="0"/>
              <a:t>г.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B0CCE6C-1C13-42E8-8E94-10A9B14A53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879" y="431800"/>
            <a:ext cx="3638390" cy="901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9357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 с оглавлением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5">
            <a:extLst>
              <a:ext uri="{FF2B5EF4-FFF2-40B4-BE49-F238E27FC236}">
                <a16:creationId xmlns:a16="http://schemas.microsoft.com/office/drawing/2014/main" id="{576F7CF3-5215-9E41-B00F-A2467B5A4064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6"/>
              </a:gs>
              <a:gs pos="0">
                <a:schemeClr val="accent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88049" y="3787775"/>
            <a:ext cx="5770563" cy="2636838"/>
          </a:xfrm>
        </p:spPr>
        <p:txBody>
          <a:bodyPr anchor="t" anchorCtr="0"/>
          <a:lstStyle>
            <a:lvl1pPr marL="216000" marR="0" indent="-216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 sz="1400" cap="none" spc="30" baseline="0">
                <a:solidFill>
                  <a:schemeClr val="bg2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Подраздел презентации 1</a:t>
            </a:r>
          </a:p>
          <a:p>
            <a:pPr marL="216000" marR="0" lvl="0" indent="-216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Подраздел презентации 2</a:t>
            </a:r>
          </a:p>
          <a:p>
            <a:pPr marL="216000" marR="0" lvl="0" indent="-216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Подраздел презентации 3</a:t>
            </a:r>
          </a:p>
          <a:p>
            <a:pPr lvl="0"/>
            <a:endParaRPr lang="ru-RU" dirty="0"/>
          </a:p>
          <a:p>
            <a:pPr lvl="0"/>
            <a:endParaRPr lang="ru-RU" dirty="0"/>
          </a:p>
        </p:txBody>
      </p:sp>
      <p:sp>
        <p:nvSpPr>
          <p:cNvPr id="8" name="Текст 9">
            <a:extLst>
              <a:ext uri="{FF2B5EF4-FFF2-40B4-BE49-F238E27FC236}">
                <a16:creationId xmlns:a16="http://schemas.microsoft.com/office/drawing/2014/main" id="{1A1A2E58-2F29-4123-8EDA-08E6F8311E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0844" y="2409825"/>
            <a:ext cx="2697956" cy="2171700"/>
          </a:xfrm>
        </p:spPr>
        <p:txBody>
          <a:bodyPr anchor="ctr" anchorCtr="0"/>
          <a:lstStyle>
            <a:lvl1pPr>
              <a:spcBef>
                <a:spcPts val="0"/>
              </a:spcBef>
              <a:defRPr sz="15000" b="1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1</a:t>
            </a:r>
          </a:p>
        </p:txBody>
      </p:sp>
      <p:sp>
        <p:nvSpPr>
          <p:cNvPr id="9" name="Текст 9">
            <a:extLst>
              <a:ext uri="{FF2B5EF4-FFF2-40B4-BE49-F238E27FC236}">
                <a16:creationId xmlns:a16="http://schemas.microsoft.com/office/drawing/2014/main" id="{FE565448-C04C-453B-AA54-32A758A947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03949" y="1104901"/>
            <a:ext cx="5554663" cy="1965324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sz="24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Заголовок раздела в несколько строк</a:t>
            </a:r>
          </a:p>
        </p:txBody>
      </p:sp>
      <p:pic>
        <p:nvPicPr>
          <p:cNvPr id="12" name="Рисунок 6">
            <a:extLst>
              <a:ext uri="{FF2B5EF4-FFF2-40B4-BE49-F238E27FC236}">
                <a16:creationId xmlns:a16="http://schemas.microsoft.com/office/drawing/2014/main" id="{BC34E9FA-E708-6144-89C3-CDB66D4AFC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64" y="431800"/>
            <a:ext cx="2407485" cy="5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091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 с оглавлением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5">
            <a:extLst>
              <a:ext uri="{FF2B5EF4-FFF2-40B4-BE49-F238E27FC236}">
                <a16:creationId xmlns:a16="http://schemas.microsoft.com/office/drawing/2014/main" id="{D893A5DB-B2E0-3B4E-9B24-2C07CA7DBDEE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4"/>
              </a:gs>
              <a:gs pos="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88049" y="3787775"/>
            <a:ext cx="5770563" cy="2636838"/>
          </a:xfrm>
        </p:spPr>
        <p:txBody>
          <a:bodyPr anchor="t" anchorCtr="0"/>
          <a:lstStyle>
            <a:lvl1pPr marL="216000" marR="0" indent="-216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 sz="1400" cap="none" spc="30" baseline="0">
                <a:solidFill>
                  <a:schemeClr val="bg2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Подраздел презентации 1</a:t>
            </a:r>
          </a:p>
          <a:p>
            <a:pPr marL="216000" marR="0" lvl="0" indent="-216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Подраздел презентации 2</a:t>
            </a:r>
          </a:p>
          <a:p>
            <a:pPr marL="216000" marR="0" lvl="0" indent="-2160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/>
              <a:t>Подраздел презентации 3</a:t>
            </a:r>
          </a:p>
          <a:p>
            <a:pPr lvl="0"/>
            <a:endParaRPr lang="ru-RU" dirty="0"/>
          </a:p>
          <a:p>
            <a:pPr lvl="0"/>
            <a:endParaRPr lang="ru-RU" dirty="0"/>
          </a:p>
        </p:txBody>
      </p:sp>
      <p:sp>
        <p:nvSpPr>
          <p:cNvPr id="8" name="Текст 9">
            <a:extLst>
              <a:ext uri="{FF2B5EF4-FFF2-40B4-BE49-F238E27FC236}">
                <a16:creationId xmlns:a16="http://schemas.microsoft.com/office/drawing/2014/main" id="{1A1A2E58-2F29-4123-8EDA-08E6F8311E0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0844" y="2409825"/>
            <a:ext cx="2697956" cy="2171700"/>
          </a:xfrm>
        </p:spPr>
        <p:txBody>
          <a:bodyPr anchor="ctr" anchorCtr="0"/>
          <a:lstStyle>
            <a:lvl1pPr>
              <a:spcBef>
                <a:spcPts val="0"/>
              </a:spcBef>
              <a:defRPr sz="15000" b="1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1</a:t>
            </a:r>
          </a:p>
        </p:txBody>
      </p:sp>
      <p:sp>
        <p:nvSpPr>
          <p:cNvPr id="9" name="Текст 9">
            <a:extLst>
              <a:ext uri="{FF2B5EF4-FFF2-40B4-BE49-F238E27FC236}">
                <a16:creationId xmlns:a16="http://schemas.microsoft.com/office/drawing/2014/main" id="{FE565448-C04C-453B-AA54-32A758A947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03949" y="1104901"/>
            <a:ext cx="5554663" cy="1965324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sz="24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Заголовок раздела в несколько строк</a:t>
            </a:r>
          </a:p>
        </p:txBody>
      </p:sp>
      <p:pic>
        <p:nvPicPr>
          <p:cNvPr id="12" name="Рисунок 6">
            <a:extLst>
              <a:ext uri="{FF2B5EF4-FFF2-40B4-BE49-F238E27FC236}">
                <a16:creationId xmlns:a16="http://schemas.microsoft.com/office/drawing/2014/main" id="{B285BCAC-AE70-3F4C-A015-C62A1A4A813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64" y="431800"/>
            <a:ext cx="2407485" cy="5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6649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лайд с крупным показателем 1">
    <p:bg>
      <p:bgPr>
        <a:gradFill>
          <a:gsLst>
            <a:gs pos="100000">
              <a:schemeClr val="accent2"/>
            </a:gs>
            <a:gs pos="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A99AE-6A35-4C1E-8082-A4A87B5CA521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80C1A66E-447C-497E-B791-484EC723AC3C}"/>
              </a:ext>
            </a:extLst>
          </p:cNvPr>
          <p:cNvCxnSpPr/>
          <p:nvPr userDrawn="1"/>
        </p:nvCxnSpPr>
        <p:spPr>
          <a:xfrm>
            <a:off x="433388" y="863600"/>
            <a:ext cx="11325223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7">
            <a:extLst>
              <a:ext uri="{FF2B5EF4-FFF2-40B4-BE49-F238E27FC236}">
                <a16:creationId xmlns:a16="http://schemas.microsoft.com/office/drawing/2014/main" id="{328E8370-30AB-4722-8DBA-593A635980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3949" y="1971675"/>
            <a:ext cx="5554662" cy="4452938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7">
            <a:extLst>
              <a:ext uri="{FF2B5EF4-FFF2-40B4-BE49-F238E27FC236}">
                <a16:creationId xmlns:a16="http://schemas.microsoft.com/office/drawing/2014/main" id="{093F2368-AD98-4728-93E4-1B37173036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3390" y="1743075"/>
            <a:ext cx="5554662" cy="1857354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5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4%</a:t>
            </a:r>
            <a:endParaRPr lang="ru-RU" dirty="0"/>
          </a:p>
        </p:txBody>
      </p:sp>
      <p:sp>
        <p:nvSpPr>
          <p:cNvPr id="16" name="Текст 7">
            <a:extLst>
              <a:ext uri="{FF2B5EF4-FFF2-40B4-BE49-F238E27FC236}">
                <a16:creationId xmlns:a16="http://schemas.microsoft.com/office/drawing/2014/main" id="{35BF7473-8909-436F-9AC2-13A304FD553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3388" y="3838574"/>
            <a:ext cx="5554662" cy="2586039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подпись к показателю в несколько строк</a:t>
            </a:r>
          </a:p>
        </p:txBody>
      </p:sp>
      <p:pic>
        <p:nvPicPr>
          <p:cNvPr id="9" name="Рисунок 14">
            <a:extLst>
              <a:ext uri="{FF2B5EF4-FFF2-40B4-BE49-F238E27FC236}">
                <a16:creationId xmlns:a16="http://schemas.microsoft.com/office/drawing/2014/main" id="{8B871CEC-3811-5343-8FD4-E15214D6F1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388" y="437814"/>
            <a:ext cx="1244021" cy="30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300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лайд с крупным показателем 2">
    <p:bg>
      <p:bgPr>
        <a:gradFill>
          <a:gsLst>
            <a:gs pos="100000">
              <a:schemeClr val="accent6"/>
            </a:gs>
            <a:gs pos="0">
              <a:schemeClr val="accent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AA99AE-6A35-4C1E-8082-A4A87B5CA521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80C1A66E-447C-497E-B791-484EC723AC3C}"/>
              </a:ext>
            </a:extLst>
          </p:cNvPr>
          <p:cNvCxnSpPr/>
          <p:nvPr userDrawn="1"/>
        </p:nvCxnSpPr>
        <p:spPr>
          <a:xfrm>
            <a:off x="433388" y="863600"/>
            <a:ext cx="11325223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7">
            <a:extLst>
              <a:ext uri="{FF2B5EF4-FFF2-40B4-BE49-F238E27FC236}">
                <a16:creationId xmlns:a16="http://schemas.microsoft.com/office/drawing/2014/main" id="{328E8370-30AB-4722-8DBA-593A635980E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3949" y="1971675"/>
            <a:ext cx="5554662" cy="4452938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3" name="Текст 7">
            <a:extLst>
              <a:ext uri="{FF2B5EF4-FFF2-40B4-BE49-F238E27FC236}">
                <a16:creationId xmlns:a16="http://schemas.microsoft.com/office/drawing/2014/main" id="{093F2368-AD98-4728-93E4-1B37173036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3390" y="1743075"/>
            <a:ext cx="5554662" cy="1857354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15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4%</a:t>
            </a:r>
            <a:endParaRPr lang="ru-RU" dirty="0"/>
          </a:p>
        </p:txBody>
      </p:sp>
      <p:sp>
        <p:nvSpPr>
          <p:cNvPr id="16" name="Текст 7">
            <a:extLst>
              <a:ext uri="{FF2B5EF4-FFF2-40B4-BE49-F238E27FC236}">
                <a16:creationId xmlns:a16="http://schemas.microsoft.com/office/drawing/2014/main" id="{35BF7473-8909-436F-9AC2-13A304FD553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3388" y="3838574"/>
            <a:ext cx="5554662" cy="2586039"/>
          </a:xfrm>
        </p:spPr>
        <p:txBody>
          <a:bodyPr>
            <a:noAutofit/>
          </a:bodyPr>
          <a:lstStyle>
            <a:lvl1pPr>
              <a:spcBef>
                <a:spcPts val="0"/>
              </a:spcBef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подпись к показателю в несколько строк</a:t>
            </a:r>
          </a:p>
        </p:txBody>
      </p:sp>
      <p:pic>
        <p:nvPicPr>
          <p:cNvPr id="9" name="Рисунок 14">
            <a:extLst>
              <a:ext uri="{FF2B5EF4-FFF2-40B4-BE49-F238E27FC236}">
                <a16:creationId xmlns:a16="http://schemas.microsoft.com/office/drawing/2014/main" id="{38EFE22E-1DF4-C14C-9E2C-9B1D944171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388" y="437814"/>
            <a:ext cx="1244021" cy="30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2350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ключите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A52CD42-D82E-495B-B7E3-D5D0DBA2AEC7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2"/>
              </a:gs>
              <a:gs pos="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04743" y="3844925"/>
            <a:ext cx="5770563" cy="2636838"/>
          </a:xfr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cap="none" spc="30" baseline="0">
                <a:solidFill>
                  <a:schemeClr val="bg2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Пункт приема корреспонденции: </a:t>
            </a:r>
          </a:p>
          <a:p>
            <a:pPr lvl="0"/>
            <a:r>
              <a:rPr lang="ru-RU" dirty="0"/>
              <a:t>Москва, </a:t>
            </a:r>
            <a:r>
              <a:rPr lang="ru-RU" dirty="0" err="1"/>
              <a:t>Сандуновский</a:t>
            </a:r>
            <a:r>
              <a:rPr lang="ru-RU" dirty="0"/>
              <a:t> пер., д. 3, стр. 1, телефон +7 495 621-09-61</a:t>
            </a:r>
          </a:p>
          <a:p>
            <a:pPr lvl="0"/>
            <a:r>
              <a:rPr lang="ru-RU" dirty="0"/>
              <a:t>Почтовый адрес: 107016, Москва, ул. Неглинная, д. 12</a:t>
            </a:r>
          </a:p>
          <a:p>
            <a:pPr lvl="0"/>
            <a:r>
              <a:rPr lang="ru-RU" dirty="0"/>
              <a:t>Контактный центр: 8 800 250-40-72, +7 495 771-91-00</a:t>
            </a:r>
          </a:p>
          <a:p>
            <a:pPr lvl="0"/>
            <a:r>
              <a:rPr lang="ru-RU" dirty="0"/>
              <a:t>Факс: +7 495 621-64-65, +7 495 621-62-88</a:t>
            </a:r>
          </a:p>
          <a:p>
            <a:pPr lvl="0"/>
            <a:r>
              <a:rPr lang="ru-RU" dirty="0"/>
              <a:t>Сайт: www.cbr.ru</a:t>
            </a:r>
          </a:p>
          <a:p>
            <a:pPr lvl="0"/>
            <a:r>
              <a:rPr lang="ru-RU" dirty="0"/>
              <a:t>Электронная почта: fps@cbr.ru</a:t>
            </a:r>
          </a:p>
        </p:txBody>
      </p:sp>
      <p:sp>
        <p:nvSpPr>
          <p:cNvPr id="9" name="Текст 9">
            <a:extLst>
              <a:ext uri="{FF2B5EF4-FFF2-40B4-BE49-F238E27FC236}">
                <a16:creationId xmlns:a16="http://schemas.microsoft.com/office/drawing/2014/main" id="{FE565448-C04C-453B-AA54-32A758A947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03949" y="1104901"/>
            <a:ext cx="5554663" cy="1965324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sz="24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Спасибо </a:t>
            </a:r>
          </a:p>
          <a:p>
            <a:pPr lvl="0"/>
            <a:r>
              <a:rPr lang="ru-RU" dirty="0"/>
              <a:t>за внимание</a:t>
            </a:r>
          </a:p>
        </p:txBody>
      </p:sp>
      <p:pic>
        <p:nvPicPr>
          <p:cNvPr id="8" name="Рисунок 6">
            <a:extLst>
              <a:ext uri="{FF2B5EF4-FFF2-40B4-BE49-F238E27FC236}">
                <a16:creationId xmlns:a16="http://schemas.microsoft.com/office/drawing/2014/main" id="{8FCCF32E-0F6E-4544-A5DF-207C316A63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64" y="431800"/>
            <a:ext cx="2407485" cy="5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4648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ключительный слайд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A52CD42-D82E-495B-B7E3-D5D0DBA2AEC7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2"/>
              </a:gs>
              <a:gs pos="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389" y="4178299"/>
            <a:ext cx="11325224" cy="2303463"/>
          </a:xfr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cap="none" spc="30" baseline="0">
                <a:solidFill>
                  <a:schemeClr val="bg2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Служба по защите прав потребителей </a:t>
            </a:r>
          </a:p>
          <a:p>
            <a:pPr lvl="0"/>
            <a:r>
              <a:rPr lang="ru-RU" dirty="0"/>
              <a:t>финансовых услуг и миноритарных акционеров</a:t>
            </a:r>
          </a:p>
          <a:p>
            <a:pPr lvl="0"/>
            <a:r>
              <a:rPr lang="ru-RU" dirty="0"/>
              <a:t>Пункт приема корреспонденции: Москва, </a:t>
            </a:r>
            <a:r>
              <a:rPr lang="ru-RU" dirty="0" err="1"/>
              <a:t>Сандуновский</a:t>
            </a:r>
            <a:r>
              <a:rPr lang="ru-RU" dirty="0"/>
              <a:t> пер., д. 3, стр. 1, телефон +7 495 621-09-61</a:t>
            </a:r>
          </a:p>
          <a:p>
            <a:pPr lvl="0"/>
            <a:r>
              <a:rPr lang="ru-RU" dirty="0"/>
              <a:t>Почтовый адрес: 107016, Москва, ул. Неглинная, д. 12</a:t>
            </a:r>
          </a:p>
          <a:p>
            <a:pPr lvl="0"/>
            <a:r>
              <a:rPr lang="ru-RU" dirty="0"/>
              <a:t>Контактный центр: 8 800 250-40-72, +7 495 771-91-00</a:t>
            </a:r>
          </a:p>
          <a:p>
            <a:pPr lvl="0"/>
            <a:r>
              <a:rPr lang="ru-RU" dirty="0"/>
              <a:t>Факс: +7 495 621-64-65, +7 495 621-62-88</a:t>
            </a:r>
          </a:p>
          <a:p>
            <a:pPr lvl="0"/>
            <a:r>
              <a:rPr lang="ru-RU" dirty="0"/>
              <a:t>Сайт: www.cbr.ru</a:t>
            </a:r>
          </a:p>
          <a:p>
            <a:pPr lvl="0"/>
            <a:r>
              <a:rPr lang="ru-RU" dirty="0"/>
              <a:t>Электронная почта: fps@cbr.ru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02FD43A-C81A-4B12-B731-C0200E4E9C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064" y="431800"/>
            <a:ext cx="2407485" cy="5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53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ложка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5">
            <a:extLst>
              <a:ext uri="{FF2B5EF4-FFF2-40B4-BE49-F238E27FC236}">
                <a16:creationId xmlns:a16="http://schemas.microsoft.com/office/drawing/2014/main" id="{20E5DCE5-DCC6-9D49-9FD7-9D01D8772A13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6"/>
              </a:gs>
              <a:gs pos="0">
                <a:schemeClr val="accent5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4C6BB40-4343-4C50-9834-EF2C038F0E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03950" y="3797299"/>
            <a:ext cx="4592638" cy="2117725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8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Заголовок раздела в несколько строк</a:t>
            </a:r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03950" y="6205566"/>
            <a:ext cx="4592638" cy="276197"/>
          </a:xfrm>
        </p:spPr>
        <p:txBody>
          <a:bodyPr anchor="b"/>
          <a:lstStyle>
            <a:lvl1pPr>
              <a:spcBef>
                <a:spcPts val="0"/>
              </a:spcBef>
              <a:defRPr sz="1800" cap="none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2017 </a:t>
            </a:r>
            <a:r>
              <a:rPr lang="ru-RU" dirty="0"/>
              <a:t>г.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B0CCE6C-1C13-42E8-8E94-10A9B14A53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879" y="431800"/>
            <a:ext cx="3638390" cy="901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5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ложка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8AA50AB-BEF8-4977-B1F8-52D348030808}"/>
              </a:ext>
            </a:extLst>
          </p:cNvPr>
          <p:cNvSpPr/>
          <p:nvPr userDrawn="1"/>
        </p:nvSpPr>
        <p:spPr>
          <a:xfrm>
            <a:off x="0" y="3429000"/>
            <a:ext cx="12192000" cy="3429000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A52CD42-D82E-495B-B7E3-D5D0DBA2AEC7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>
            <a:gsLst>
              <a:gs pos="100000">
                <a:schemeClr val="accent4"/>
              </a:gs>
              <a:gs pos="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4C6BB40-4343-4C50-9834-EF2C038F0E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03950" y="3797299"/>
            <a:ext cx="4592638" cy="2117725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800" cap="all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ru-RU" dirty="0"/>
              <a:t>Заголовок раздела в несколько строк</a:t>
            </a:r>
          </a:p>
        </p:txBody>
      </p:sp>
      <p:sp>
        <p:nvSpPr>
          <p:cNvPr id="18" name="Текст 9">
            <a:extLst>
              <a:ext uri="{FF2B5EF4-FFF2-40B4-BE49-F238E27FC236}">
                <a16:creationId xmlns:a16="http://schemas.microsoft.com/office/drawing/2014/main" id="{FE885E8D-9430-4D38-97E0-03CA59A8F81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03950" y="6205566"/>
            <a:ext cx="4592638" cy="276197"/>
          </a:xfrm>
        </p:spPr>
        <p:txBody>
          <a:bodyPr anchor="b"/>
          <a:lstStyle>
            <a:lvl1pPr>
              <a:spcBef>
                <a:spcPts val="0"/>
              </a:spcBef>
              <a:defRPr sz="1800" cap="none" spc="30" baseline="0">
                <a:solidFill>
                  <a:schemeClr val="bg1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2017 </a:t>
            </a:r>
            <a:r>
              <a:rPr lang="ru-RU" dirty="0"/>
              <a:t>г.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B0CCE6C-1C13-42E8-8E94-10A9B14A53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879" y="431800"/>
            <a:ext cx="3638390" cy="901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777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18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зисы в 4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9DE3508-AAB2-4123-AB8D-333ED8A7D1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3388" y="1971675"/>
            <a:ext cx="2665412" cy="18478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5" name="Текст 7">
            <a:extLst>
              <a:ext uri="{FF2B5EF4-FFF2-40B4-BE49-F238E27FC236}">
                <a16:creationId xmlns:a16="http://schemas.microsoft.com/office/drawing/2014/main" id="{19A166C2-0FC5-4C62-B1C8-A2E9D3DA35D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317875" y="1971675"/>
            <a:ext cx="2665412" cy="18478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6" name="Текст 7">
            <a:extLst>
              <a:ext uri="{FF2B5EF4-FFF2-40B4-BE49-F238E27FC236}">
                <a16:creationId xmlns:a16="http://schemas.microsoft.com/office/drawing/2014/main" id="{7DF90D02-C38A-4C8E-BE27-B09AFCC1C4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03950" y="1971675"/>
            <a:ext cx="2665412" cy="18478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Текст 7">
            <a:extLst>
              <a:ext uri="{FF2B5EF4-FFF2-40B4-BE49-F238E27FC236}">
                <a16:creationId xmlns:a16="http://schemas.microsoft.com/office/drawing/2014/main" id="{FDC2D01E-6E23-46AF-88FD-5810F4C0FE1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090025" y="1971675"/>
            <a:ext cx="2665412" cy="18478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8" name="Текст 7">
            <a:extLst>
              <a:ext uri="{FF2B5EF4-FFF2-40B4-BE49-F238E27FC236}">
                <a16:creationId xmlns:a16="http://schemas.microsoft.com/office/drawing/2014/main" id="{8CD2E874-F798-449B-AF52-6E519928659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3388" y="4189628"/>
            <a:ext cx="2665412" cy="18478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9" name="Текст 7">
            <a:extLst>
              <a:ext uri="{FF2B5EF4-FFF2-40B4-BE49-F238E27FC236}">
                <a16:creationId xmlns:a16="http://schemas.microsoft.com/office/drawing/2014/main" id="{8D8FCC09-FB67-4021-814D-A90AB3AA44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317875" y="4189628"/>
            <a:ext cx="2665412" cy="18478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0" name="Текст 7">
            <a:extLst>
              <a:ext uri="{FF2B5EF4-FFF2-40B4-BE49-F238E27FC236}">
                <a16:creationId xmlns:a16="http://schemas.microsoft.com/office/drawing/2014/main" id="{F12346B4-8A43-495A-AB40-34684AAD887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3950" y="4189628"/>
            <a:ext cx="2665412" cy="18478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21" name="Текст 7">
            <a:extLst>
              <a:ext uri="{FF2B5EF4-FFF2-40B4-BE49-F238E27FC236}">
                <a16:creationId xmlns:a16="http://schemas.microsoft.com/office/drawing/2014/main" id="{5159B785-97A0-4186-AABD-4FE1A5BAF4B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090025" y="4189628"/>
            <a:ext cx="2665412" cy="184785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90538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изображ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9DE3508-AAB2-4123-AB8D-333ED8A7D1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3388" y="1971675"/>
            <a:ext cx="5554662" cy="4452938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E8D4A6F7-58EA-4D29-AE28-88336ABCCFA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03951" y="1971675"/>
            <a:ext cx="5554659" cy="4452938"/>
          </a:xfrm>
          <a:solidFill>
            <a:schemeClr val="bg2"/>
          </a:solidFill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5193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изображение в 2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9DE3508-AAB2-4123-AB8D-333ED8A7D1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3388" y="4942103"/>
            <a:ext cx="5554662" cy="1482509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E8D4A6F7-58EA-4D29-AE28-88336ABCCFA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91" y="1971675"/>
            <a:ext cx="5554659" cy="2733675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dirty="0"/>
          </a:p>
        </p:txBody>
      </p:sp>
      <p:sp>
        <p:nvSpPr>
          <p:cNvPr id="7" name="Текст 7">
            <a:extLst>
              <a:ext uri="{FF2B5EF4-FFF2-40B4-BE49-F238E27FC236}">
                <a16:creationId xmlns:a16="http://schemas.microsoft.com/office/drawing/2014/main" id="{F2786F94-0219-4D50-AE47-BFADD00557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03947" y="4942103"/>
            <a:ext cx="5554662" cy="1482509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9" name="Рисунок 9">
            <a:extLst>
              <a:ext uri="{FF2B5EF4-FFF2-40B4-BE49-F238E27FC236}">
                <a16:creationId xmlns:a16="http://schemas.microsoft.com/office/drawing/2014/main" id="{08194C61-3908-4D9E-ADA8-AD85B6B49F2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203950" y="1971675"/>
            <a:ext cx="5554659" cy="2733675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49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и изображение в 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32E29B-7BB8-44DA-AA47-F32EE10A2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E04EFD-558E-42EB-B3D8-20C5D2FB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DE6370-7C3C-486D-986D-DC33B6879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A99AE-6A35-4C1E-8082-A4A87B5CA521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09DE3508-AAB2-4123-AB8D-333ED8A7D19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3388" y="4942103"/>
            <a:ext cx="3609974" cy="1482509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E8D4A6F7-58EA-4D29-AE28-88336ABCCFA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3392" y="1971675"/>
            <a:ext cx="3609972" cy="2733675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dirty="0"/>
          </a:p>
        </p:txBody>
      </p:sp>
      <p:sp>
        <p:nvSpPr>
          <p:cNvPr id="11" name="Текст 7">
            <a:extLst>
              <a:ext uri="{FF2B5EF4-FFF2-40B4-BE49-F238E27FC236}">
                <a16:creationId xmlns:a16="http://schemas.microsoft.com/office/drawing/2014/main" id="{DCBD97CA-2B21-43E5-B3A6-4E3A6887B72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279900" y="4942103"/>
            <a:ext cx="3633788" cy="1482509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2" name="Рисунок 9">
            <a:extLst>
              <a:ext uri="{FF2B5EF4-FFF2-40B4-BE49-F238E27FC236}">
                <a16:creationId xmlns:a16="http://schemas.microsoft.com/office/drawing/2014/main" id="{9BB48594-CDF5-4760-829E-7067E397D54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79904" y="1971675"/>
            <a:ext cx="3633784" cy="2733675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dirty="0"/>
          </a:p>
        </p:txBody>
      </p:sp>
      <p:sp>
        <p:nvSpPr>
          <p:cNvPr id="13" name="Текст 7">
            <a:extLst>
              <a:ext uri="{FF2B5EF4-FFF2-40B4-BE49-F238E27FC236}">
                <a16:creationId xmlns:a16="http://schemas.microsoft.com/office/drawing/2014/main" id="{8EDE3255-D331-473E-9F80-45DF45BC78A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24820" y="4942103"/>
            <a:ext cx="3633788" cy="1482509"/>
          </a:xfrm>
        </p:spPr>
        <p:txBody>
          <a:bodyPr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4" name="Рисунок 9">
            <a:extLst>
              <a:ext uri="{FF2B5EF4-FFF2-40B4-BE49-F238E27FC236}">
                <a16:creationId xmlns:a16="http://schemas.microsoft.com/office/drawing/2014/main" id="{988FBD5B-1F8B-4DA1-9167-A98867F784D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24824" y="1971675"/>
            <a:ext cx="3633784" cy="2733675"/>
          </a:xfrm>
          <a:solidFill>
            <a:schemeClr val="bg2"/>
          </a:solidFill>
        </p:spPr>
        <p:txBody>
          <a:bodyPr>
            <a:no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909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5F56CF-2AEF-4193-83AF-48D8AA396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387" y="1107506"/>
            <a:ext cx="11325225" cy="60699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DEABFE4-ED0F-4CD1-9EC3-8D558C175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8153" y="1975652"/>
            <a:ext cx="11320460" cy="27614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5DE65F-AEC4-42F8-AE14-6CFCF7F12C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57438" y="431800"/>
            <a:ext cx="8439150" cy="3240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/>
              <a:t>Колонтитул раздела или подраздела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8F2AC6-6672-44E2-A8A9-32EB81226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14074" y="431801"/>
            <a:ext cx="744537" cy="32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6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0AA99AE-6A35-4C1E-8082-A4A87B5CA521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1CB045B0-C148-4BCB-A129-CADC19CDA1E7}"/>
              </a:ext>
            </a:extLst>
          </p:cNvPr>
          <p:cNvCxnSpPr/>
          <p:nvPr userDrawn="1"/>
        </p:nvCxnSpPr>
        <p:spPr>
          <a:xfrm>
            <a:off x="433388" y="866775"/>
            <a:ext cx="11325225" cy="0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D8C4910-12A5-47A1-A219-F6CDF997B2AA}"/>
              </a:ext>
            </a:extLst>
          </p:cNvPr>
          <p:cNvPicPr>
            <a:picLocks noChangeAspect="1"/>
          </p:cNvPicPr>
          <p:nvPr userDrawn="1"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388" y="437814"/>
            <a:ext cx="1237966" cy="30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9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1" r:id="rId2"/>
    <p:sldLayoutId id="2147483671" r:id="rId3"/>
    <p:sldLayoutId id="2147483672" r:id="rId4"/>
    <p:sldLayoutId id="2147483658" r:id="rId5"/>
    <p:sldLayoutId id="2147483657" r:id="rId6"/>
    <p:sldLayoutId id="2147483650" r:id="rId7"/>
    <p:sldLayoutId id="2147483651" r:id="rId8"/>
    <p:sldLayoutId id="2147483652" r:id="rId9"/>
    <p:sldLayoutId id="2147483669" r:id="rId10"/>
    <p:sldLayoutId id="2147483653" r:id="rId11"/>
    <p:sldLayoutId id="2147483654" r:id="rId12"/>
    <p:sldLayoutId id="2147483655" r:id="rId13"/>
    <p:sldLayoutId id="2147483656" r:id="rId14"/>
    <p:sldLayoutId id="2147483668" r:id="rId15"/>
    <p:sldLayoutId id="2147483662" r:id="rId16"/>
    <p:sldLayoutId id="2147483673" r:id="rId17"/>
    <p:sldLayoutId id="2147483674" r:id="rId18"/>
    <p:sldLayoutId id="2147483663" r:id="rId19"/>
    <p:sldLayoutId id="2147483675" r:id="rId20"/>
    <p:sldLayoutId id="2147483676" r:id="rId21"/>
    <p:sldLayoutId id="2147483666" r:id="rId22"/>
    <p:sldLayoutId id="2147483667" r:id="rId23"/>
    <p:sldLayoutId id="2147483664" r:id="rId24"/>
    <p:sldLayoutId id="2147483665" r:id="rId25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047" userDrawn="1">
          <p15:clr>
            <a:srgbClr val="F26B43"/>
          </p15:clr>
        </p15:guide>
        <p15:guide id="2" pos="7407" userDrawn="1">
          <p15:clr>
            <a:srgbClr val="F26B43"/>
          </p15:clr>
        </p15:guide>
        <p15:guide id="3" pos="273" userDrawn="1">
          <p15:clr>
            <a:srgbClr val="F26B43"/>
          </p15:clr>
        </p15:guide>
        <p15:guide id="4" orient="horz" pos="272" userDrawn="1">
          <p15:clr>
            <a:srgbClr val="F26B43"/>
          </p15:clr>
        </p15:guide>
        <p15:guide id="5" pos="879" userDrawn="1">
          <p15:clr>
            <a:srgbClr val="F26B43"/>
          </p15:clr>
        </p15:guide>
        <p15:guide id="6" pos="741" userDrawn="1">
          <p15:clr>
            <a:srgbClr val="F26B43"/>
          </p15:clr>
        </p15:guide>
        <p15:guide id="7" pos="1368" userDrawn="1">
          <p15:clr>
            <a:srgbClr val="F26B43"/>
          </p15:clr>
        </p15:guide>
        <p15:guide id="8" pos="1485" userDrawn="1">
          <p15:clr>
            <a:srgbClr val="F26B43"/>
          </p15:clr>
        </p15:guide>
        <p15:guide id="9" pos="1952" userDrawn="1">
          <p15:clr>
            <a:srgbClr val="F26B43"/>
          </p15:clr>
        </p15:guide>
        <p15:guide id="10" pos="2090" userDrawn="1">
          <p15:clr>
            <a:srgbClr val="F26B43"/>
          </p15:clr>
        </p15:guide>
        <p15:guide id="11" pos="2547" userDrawn="1">
          <p15:clr>
            <a:srgbClr val="F26B43"/>
          </p15:clr>
        </p15:guide>
        <p15:guide id="12" pos="2696" userDrawn="1">
          <p15:clr>
            <a:srgbClr val="F26B43"/>
          </p15:clr>
        </p15:guide>
        <p15:guide id="13" pos="3165" userDrawn="1">
          <p15:clr>
            <a:srgbClr val="F26B43"/>
          </p15:clr>
        </p15:guide>
        <p15:guide id="14" pos="3300" userDrawn="1">
          <p15:clr>
            <a:srgbClr val="F26B43"/>
          </p15:clr>
        </p15:guide>
        <p15:guide id="15" pos="3772" userDrawn="1">
          <p15:clr>
            <a:srgbClr val="F26B43"/>
          </p15:clr>
        </p15:guide>
        <p15:guide id="16" pos="3908" userDrawn="1">
          <p15:clr>
            <a:srgbClr val="F26B43"/>
          </p15:clr>
        </p15:guide>
        <p15:guide id="17" pos="4377" userDrawn="1">
          <p15:clr>
            <a:srgbClr val="F26B43"/>
          </p15:clr>
        </p15:guide>
        <p15:guide id="18" pos="4512" userDrawn="1">
          <p15:clr>
            <a:srgbClr val="F26B43"/>
          </p15:clr>
        </p15:guide>
        <p15:guide id="19" pos="4985" userDrawn="1">
          <p15:clr>
            <a:srgbClr val="F26B43"/>
          </p15:clr>
        </p15:guide>
        <p15:guide id="20" pos="5118" userDrawn="1">
          <p15:clr>
            <a:srgbClr val="F26B43"/>
          </p15:clr>
        </p15:guide>
        <p15:guide id="21" pos="5589" userDrawn="1">
          <p15:clr>
            <a:srgbClr val="F26B43"/>
          </p15:clr>
        </p15:guide>
        <p15:guide id="22" pos="5726" userDrawn="1">
          <p15:clr>
            <a:srgbClr val="F26B43"/>
          </p15:clr>
        </p15:guide>
        <p15:guide id="23" pos="6195" userDrawn="1">
          <p15:clr>
            <a:srgbClr val="F26B43"/>
          </p15:clr>
        </p15:guide>
        <p15:guide id="24" pos="6332" userDrawn="1">
          <p15:clr>
            <a:srgbClr val="F26B43"/>
          </p15:clr>
        </p15:guide>
        <p15:guide id="25" pos="6801" userDrawn="1">
          <p15:clr>
            <a:srgbClr val="F26B43"/>
          </p15:clr>
        </p15:guide>
        <p15:guide id="26" pos="6938" userDrawn="1">
          <p15:clr>
            <a:srgbClr val="F26B43"/>
          </p15:clr>
        </p15:guide>
        <p15:guide id="27" orient="horz" pos="2160" userDrawn="1">
          <p15:clr>
            <a:srgbClr val="F26B43"/>
          </p15:clr>
        </p15:guide>
        <p15:guide id="28" orient="horz" pos="696" userDrawn="1">
          <p15:clr>
            <a:srgbClr val="F26B43"/>
          </p15:clr>
        </p15:guide>
        <p15:guide id="29" orient="horz" pos="1242" userDrawn="1">
          <p15:clr>
            <a:srgbClr val="F26B43"/>
          </p15:clr>
        </p15:guide>
        <p15:guide id="30" orient="horz" pos="10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0088">
            <a:off x="517856" y="2166924"/>
            <a:ext cx="513722" cy="513722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717D690F-76F6-485F-B3F5-D7946734E4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0088">
            <a:off x="554819" y="2856555"/>
            <a:ext cx="513722" cy="513722"/>
          </a:xfrm>
          <a:prstGeom prst="rect">
            <a:avLst/>
          </a:prstGeom>
        </p:spPr>
      </p:pic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C5C0E03E-A2D8-4C48-BCB6-68DA0061E8FB}"/>
              </a:ext>
            </a:extLst>
          </p:cNvPr>
          <p:cNvSpPr/>
          <p:nvPr/>
        </p:nvSpPr>
        <p:spPr>
          <a:xfrm>
            <a:off x="1119533" y="3030210"/>
            <a:ext cx="525009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Заместитель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начальника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отдела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безопасности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81FF34BF-2C53-4C5A-AD04-3FD50864F8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00088">
            <a:off x="502857" y="1520469"/>
            <a:ext cx="513722" cy="513722"/>
          </a:xfrm>
          <a:prstGeom prst="rect">
            <a:avLst/>
          </a:prstGeom>
        </p:spPr>
      </p:pic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4A405A3D-7E34-47E7-A198-204F63518FC8}"/>
              </a:ext>
            </a:extLst>
          </p:cNvPr>
          <p:cNvSpPr/>
          <p:nvPr/>
        </p:nvSpPr>
        <p:spPr>
          <a:xfrm>
            <a:off x="1104534" y="1554261"/>
            <a:ext cx="5376706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Руководитель направления экономического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отдела</a:t>
            </a:r>
            <a:endParaRPr lang="ru-RU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707002F-BB3F-4A18-A9A3-B744447E3F91}"/>
              </a:ext>
            </a:extLst>
          </p:cNvPr>
          <p:cNvSpPr/>
          <p:nvPr/>
        </p:nvSpPr>
        <p:spPr>
          <a:xfrm>
            <a:off x="6765171" y="1446700"/>
            <a:ext cx="488948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>
                <a:latin typeface="Arial Black" panose="020B0A04020102020204" pitchFamily="34" charset="0"/>
              </a:rPr>
              <a:t>Оксана </a:t>
            </a:r>
            <a:r>
              <a:rPr lang="ru-RU" sz="1700" b="1" dirty="0" err="1" smtClean="0">
                <a:latin typeface="Arial Black" panose="020B0A04020102020204" pitchFamily="34" charset="0"/>
              </a:rPr>
              <a:t>Секлецова</a:t>
            </a:r>
            <a:endParaRPr lang="ru-RU" sz="1700" b="1" dirty="0" smtClean="0">
              <a:latin typeface="Arial Black" panose="020B0A04020102020204" pitchFamily="34" charset="0"/>
            </a:endParaRPr>
          </a:p>
          <a:p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8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(342)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218-74-75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0B54BE1-A653-4261-9E43-1347202022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403" r="5017"/>
          <a:stretch/>
        </p:blipFill>
        <p:spPr>
          <a:xfrm>
            <a:off x="9706880" y="4736907"/>
            <a:ext cx="2191441" cy="2121093"/>
          </a:xfrm>
          <a:prstGeom prst="rect">
            <a:avLst/>
          </a:prstGeom>
        </p:spPr>
      </p:pic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08457BF-0767-414B-A3F3-6104643C48D4}"/>
              </a:ext>
            </a:extLst>
          </p:cNvPr>
          <p:cNvSpPr/>
          <p:nvPr/>
        </p:nvSpPr>
        <p:spPr>
          <a:xfrm>
            <a:off x="6765171" y="2959685"/>
            <a:ext cx="488948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 smtClean="0">
                <a:latin typeface="Arial Black" panose="020B0A04020102020204" pitchFamily="34" charset="0"/>
              </a:rPr>
              <a:t>Александр Верижников</a:t>
            </a:r>
            <a:r>
              <a:rPr lang="ru-RU" sz="1700" b="1" dirty="0">
                <a:latin typeface="Arial Black" panose="020B0A04020102020204" pitchFamily="34" charset="0"/>
              </a:rPr>
              <a:t/>
            </a:r>
            <a:br>
              <a:rPr lang="ru-RU" sz="1700" b="1" dirty="0">
                <a:latin typeface="Arial Black" panose="020B0A04020102020204" pitchFamily="34" charset="0"/>
              </a:rPr>
            </a:b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8 (342)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218-72-51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49014" y="4266137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Formular"/>
                <a:cs typeface="Arial" panose="020B0604020202020204" pitchFamily="34" charset="0"/>
              </a:rPr>
              <a:t>Адрес электронной почты:</a:t>
            </a:r>
            <a:br>
              <a:rPr lang="ru-RU" b="1" dirty="0">
                <a:solidFill>
                  <a:schemeClr val="tx1">
                    <a:lumMod val="85000"/>
                    <a:lumOff val="15000"/>
                  </a:schemeClr>
                </a:solidFill>
                <a:latin typeface="Formular"/>
                <a:cs typeface="Arial" panose="020B0604020202020204" pitchFamily="34" charset="0"/>
              </a:rPr>
            </a:b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Formular"/>
                <a:cs typeface="Arial" panose="020B0604020202020204" pitchFamily="34" charset="0"/>
              </a:rPr>
              <a:t>57</a:t>
            </a: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Formular"/>
                <a:cs typeface="Arial" panose="020B0604020202020204" pitchFamily="34" charset="0"/>
              </a:rPr>
              <a:t>svc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Formular"/>
                <a:cs typeface="Arial" panose="020B0604020202020204" pitchFamily="34" charset="0"/>
              </a:rPr>
              <a:t>_</a:t>
            </a:r>
            <a:r>
              <a:rPr lang="en-US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Formular"/>
                <a:cs typeface="Arial" panose="020B0604020202020204" pitchFamily="34" charset="0"/>
              </a:rPr>
              <a:t>gramota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  <a:latin typeface="Formular"/>
                <a:cs typeface="Arial" panose="020B0604020202020204" pitchFamily="34" charset="0"/>
              </a:rPr>
              <a:t>@cbr.ru</a:t>
            </a:r>
          </a:p>
        </p:txBody>
      </p:sp>
      <p:sp>
        <p:nvSpPr>
          <p:cNvPr id="14" name="Скругленный прямоугольник 24">
            <a:extLst>
              <a:ext uri="{FF2B5EF4-FFF2-40B4-BE49-F238E27FC236}">
                <a16:creationId xmlns:a16="http://schemas.microsoft.com/office/drawing/2014/main" id="{4FECB8B4-299E-4EDD-9EBF-F53B435E34F1}"/>
              </a:ext>
            </a:extLst>
          </p:cNvPr>
          <p:cNvSpPr/>
          <p:nvPr/>
        </p:nvSpPr>
        <p:spPr>
          <a:xfrm>
            <a:off x="429898" y="875228"/>
            <a:ext cx="6169801" cy="511189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60000" rIns="360000" bIns="360000" rtlCol="0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ru-RU" sz="1400" b="1" dirty="0" smtClean="0">
                <a:cs typeface="Segoe UI Light" panose="020B0502040204020203" pitchFamily="34" charset="0"/>
              </a:rPr>
              <a:t>Контакты Отделения Пермь</a:t>
            </a:r>
            <a:endParaRPr lang="ru-RU" sz="1400" b="1" dirty="0">
              <a:cs typeface="Segoe UI Light" panose="020B0502040204020203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5C0E03E-A2D8-4C48-BCB6-68DA0061E8FB}"/>
              </a:ext>
            </a:extLst>
          </p:cNvPr>
          <p:cNvSpPr/>
          <p:nvPr/>
        </p:nvSpPr>
        <p:spPr>
          <a:xfrm>
            <a:off x="1134532" y="2268401"/>
            <a:ext cx="4845541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Главный экономист экономического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отдела</a:t>
            </a:r>
            <a:endParaRPr lang="ru-RU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808457BF-0767-414B-A3F3-6104643C48D4}"/>
              </a:ext>
            </a:extLst>
          </p:cNvPr>
          <p:cNvSpPr/>
          <p:nvPr/>
        </p:nvSpPr>
        <p:spPr>
          <a:xfrm>
            <a:off x="6765171" y="2181272"/>
            <a:ext cx="488948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>
                <a:latin typeface="Arial Black" panose="020B0A04020102020204" pitchFamily="34" charset="0"/>
              </a:rPr>
              <a:t>Ася Анастасовна Барт</a:t>
            </a:r>
            <a:br>
              <a:rPr lang="ru-RU" sz="1700" b="1" dirty="0">
                <a:latin typeface="Arial Black" panose="020B0A04020102020204" pitchFamily="34" charset="0"/>
              </a:rPr>
            </a:b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8 (342) 218-75-68</a:t>
            </a:r>
          </a:p>
        </p:txBody>
      </p:sp>
    </p:spTree>
    <p:extLst>
      <p:ext uri="{BB962C8B-B14F-4D97-AF65-F5344CB8AC3E}">
        <p14:creationId xmlns:p14="http://schemas.microsoft.com/office/powerpoint/2010/main" val="40821609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5">
      <a:dk1>
        <a:sysClr val="windowText" lastClr="000000"/>
      </a:dk1>
      <a:lt1>
        <a:sysClr val="window" lastClr="FFFFFF"/>
      </a:lt1>
      <a:dk2>
        <a:srgbClr val="888A8D"/>
      </a:dk2>
      <a:lt2>
        <a:srgbClr val="C4C4C6"/>
      </a:lt2>
      <a:accent1>
        <a:srgbClr val="0082BB"/>
      </a:accent1>
      <a:accent2>
        <a:srgbClr val="00BCE7"/>
      </a:accent2>
      <a:accent3>
        <a:srgbClr val="FAA61A"/>
      </a:accent3>
      <a:accent4>
        <a:srgbClr val="FFD485"/>
      </a:accent4>
      <a:accent5>
        <a:srgbClr val="ED1B34"/>
      </a:accent5>
      <a:accent6>
        <a:srgbClr val="F2665E"/>
      </a:accent6>
      <a:hlink>
        <a:srgbClr val="0082BB"/>
      </a:hlink>
      <a:folHlink>
        <a:srgbClr val="FAA61A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>
            <a:lumMod val="9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A56F92085EA59D46B56AD74CA55CD5EC" ma:contentTypeVersion="0" ma:contentTypeDescription="Создание документа." ma:contentTypeScope="" ma:versionID="6a85664af4947822114da268f52c855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2f955febea7e716b4e91cddba17110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9912FC-05EA-4316-834B-20287B30EA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B56E3D5-E39D-444D-9600-2B9B0AD40D17}">
  <ds:schemaRefs>
    <ds:schemaRef ds:uri="http://purl.org/dc/terms/"/>
    <ds:schemaRef ds:uri="http://schemas.microsoft.com/office/infopath/2007/PartnerControls"/>
    <ds:schemaRef ds:uri="http://purl.org/dc/dcmitype/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24FC562-063A-458C-8172-F6BB87557D6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7063</TotalTime>
  <Words>31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Formular</vt:lpstr>
      <vt:lpstr>Segoe UI Light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brodik</dc:creator>
  <cp:lastModifiedBy>Секлецова Оксана Юрьевна</cp:lastModifiedBy>
  <cp:revision>422</cp:revision>
  <cp:lastPrinted>2022-03-22T07:00:12Z</cp:lastPrinted>
  <dcterms:created xsi:type="dcterms:W3CDTF">2018-11-05T17:34:13Z</dcterms:created>
  <dcterms:modified xsi:type="dcterms:W3CDTF">2025-12-09T09:42:40Z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0x010100A56F92085EA59D46B56AD74CA55CD5EC</vt:lpwstr>
  </property>
</Properties>
</file>