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50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42AEE-E56E-4910-810B-094289794AF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2A24A-6FD8-470A-90BF-13241AA9B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477" y="71406"/>
            <a:ext cx="5915046" cy="135732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solidFill>
                  <a:srgbClr val="FF0000"/>
                </a:solidFill>
                <a:latin typeface="Impact" pitchFamily="34" charset="0"/>
                <a:cs typeface="Arabic Typesetting" pitchFamily="66" charset="-78"/>
              </a:rPr>
              <a:t>Родители, </a:t>
            </a:r>
            <a:br>
              <a:rPr lang="ru-RU" sz="3600" b="1" spc="50" dirty="0" smtClean="0">
                <a:ln w="11430"/>
                <a:solidFill>
                  <a:srgbClr val="FF0000"/>
                </a:solidFill>
                <a:latin typeface="Impact" pitchFamily="34" charset="0"/>
                <a:cs typeface="Arabic Typesetting" pitchFamily="66" charset="-78"/>
              </a:rPr>
            </a:br>
            <a:r>
              <a:rPr lang="ru-RU" sz="3600" b="1" spc="50" dirty="0" smtClean="0">
                <a:ln w="11430"/>
                <a:solidFill>
                  <a:srgbClr val="FF0000"/>
                </a:solidFill>
                <a:latin typeface="Impact" pitchFamily="34" charset="0"/>
                <a:cs typeface="Arabic Typesetting" pitchFamily="66" charset="-78"/>
              </a:rPr>
              <a:t>будьте бдительны</a:t>
            </a:r>
            <a:r>
              <a:rPr lang="ru-RU" sz="3600" b="1" spc="50" dirty="0" smtClean="0">
                <a:ln w="11430"/>
                <a:solidFill>
                  <a:srgbClr val="FF0000"/>
                </a:solidFill>
                <a:latin typeface="Impact" pitchFamily="34" charset="0"/>
                <a:cs typeface="Arabic Typesetting" pitchFamily="66" charset="-78"/>
              </a:rPr>
              <a:t>!!!</a:t>
            </a:r>
            <a:endParaRPr lang="ru-RU" sz="3600" b="1" spc="50" dirty="0">
              <a:ln w="11430"/>
              <a:solidFill>
                <a:srgbClr val="FF0000"/>
              </a:solidFill>
              <a:latin typeface="Impact" pitchFamily="34" charset="0"/>
              <a:cs typeface="Arabic Typesetting" pitchFamily="66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52" y="1571604"/>
            <a:ext cx="6715148" cy="185738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Impact" pitchFamily="34" charset="0"/>
                <a:cs typeface="Times New Roman" pitchFamily="18" charset="0"/>
              </a:rPr>
              <a:t>В погоне за легким заработком дети могут предоставить свои карты мошенникам</a:t>
            </a:r>
          </a:p>
          <a:p>
            <a:endParaRPr lang="ru-RU" sz="800" dirty="0" smtClean="0">
              <a:latin typeface="Segoe UI Light" pitchFamily="34" charset="0"/>
              <a:cs typeface="Times New Roman" pitchFamily="18" charset="0"/>
            </a:endParaRPr>
          </a:p>
          <a:p>
            <a:pPr algn="l"/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Мошенники используют детей </a:t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качестве </a:t>
            </a:r>
            <a:r>
              <a:rPr lang="ru-RU" sz="2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UI Light" pitchFamily="34" charset="0"/>
                <a:cs typeface="Times New Roman" pitchFamily="18" charset="0"/>
              </a:rPr>
              <a:t>«</a:t>
            </a:r>
            <a:r>
              <a:rPr lang="ru-RU" sz="20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UI Light" pitchFamily="34" charset="0"/>
                <a:cs typeface="Times New Roman" pitchFamily="18" charset="0"/>
              </a:rPr>
              <a:t>дропа</a:t>
            </a:r>
            <a:r>
              <a:rPr lang="ru-RU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UI Light" pitchFamily="34" charset="0"/>
                <a:cs typeface="Times New Roman" pitchFamily="18" charset="0"/>
              </a:rPr>
              <a:t>»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это грозит: 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1428728"/>
            <a:ext cx="6858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3316" name="Picture 4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8" y="2285985"/>
            <a:ext cx="2643182" cy="2480336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85728" y="5715008"/>
            <a:ext cx="635798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 сообщать никому данные банковской карты и не передавать их третьим лицам;</a:t>
            </a:r>
          </a:p>
          <a:p>
            <a:r>
              <a:rPr lang="ru-RU" sz="200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 соглашаться переводить деньги по просьбе неизвестных лиц или снимать деньги в банкомате для кого-то;</a:t>
            </a:r>
          </a:p>
          <a:p>
            <a:r>
              <a:rPr lang="ru-RU" sz="200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 </a:t>
            </a:r>
            <a:r>
              <a:rPr lang="ru-RU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перенаправлять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никуда деньги, если они пришли по ошибке, а обратиться к родителям (в службу поддержки своего банка);</a:t>
            </a:r>
          </a:p>
          <a:p>
            <a:r>
              <a:rPr lang="ru-RU" sz="200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Сообщить о действиях мошенников в </a:t>
            </a:r>
            <a:r>
              <a:rPr lang="ru-RU" sz="200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правоохранительные органы.</a:t>
            </a:r>
            <a:endParaRPr lang="ru-RU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2852" y="3143240"/>
            <a:ext cx="45720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ru-RU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Стать соучастником преступления, </a:t>
            </a:r>
          </a:p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суд обяжет выплачивать денежные средства потерпевшим; </a:t>
            </a:r>
          </a:p>
          <a:p>
            <a:r>
              <a:rPr lang="ru-RU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ru-RU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Испортить свою финансовую репутацию.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0" y="4786314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spc="50" dirty="0" smtClean="0">
                <a:ln w="11430">
                  <a:noFill/>
                </a:ln>
                <a:solidFill>
                  <a:srgbClr val="FF0000"/>
                </a:solidFill>
                <a:latin typeface="Impact" pitchFamily="34" charset="0"/>
                <a:ea typeface="+mj-ea"/>
                <a:cs typeface="Arabic Typesetting" pitchFamily="66" charset="-78"/>
              </a:rPr>
              <a:t>Как уберечь детей от вовлечения </a:t>
            </a:r>
          </a:p>
          <a:p>
            <a:pPr algn="ctr"/>
            <a:r>
              <a:rPr lang="ru-RU" sz="2400" spc="50" dirty="0" smtClean="0">
                <a:ln w="11430">
                  <a:noFill/>
                </a:ln>
                <a:solidFill>
                  <a:srgbClr val="FF0000"/>
                </a:solidFill>
                <a:latin typeface="Impact" pitchFamily="34" charset="0"/>
                <a:ea typeface="+mj-ea"/>
                <a:cs typeface="Arabic Typesetting" pitchFamily="66" charset="-78"/>
              </a:rPr>
              <a:t>в преступную деятельность: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124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Arabic Typesetting</vt:lpstr>
      <vt:lpstr>Arial</vt:lpstr>
      <vt:lpstr>Constantia</vt:lpstr>
      <vt:lpstr>Impact</vt:lpstr>
      <vt:lpstr>Segoe UI Light</vt:lpstr>
      <vt:lpstr>Tahoma</vt:lpstr>
      <vt:lpstr>Times New Roman</vt:lpstr>
      <vt:lpstr>Тема Office</vt:lpstr>
      <vt:lpstr>Родители,  будьте бдительны!!!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OA&amp;OR</dc:creator>
  <cp:lastModifiedBy>Занозин Максим Сергеевич</cp:lastModifiedBy>
  <cp:revision>27</cp:revision>
  <dcterms:created xsi:type="dcterms:W3CDTF">2024-12-19T08:10:38Z</dcterms:created>
  <dcterms:modified xsi:type="dcterms:W3CDTF">2025-03-13T14:18:46Z</dcterms:modified>
</cp:coreProperties>
</file>